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1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52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72939" y="1760219"/>
            <a:ext cx="352043" cy="481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015">
              <a:lnSpc>
                <a:spcPct val="101725"/>
              </a:lnSpc>
              <a:spcBef>
                <a:spcPts val="465"/>
              </a:spcBef>
            </a:pPr>
            <a:r>
              <a:rPr sz="1800" spc="0" dirty="0" smtClean="0">
                <a:solidFill>
                  <a:srgbClr val="5B9AD4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24755" y="1743455"/>
            <a:ext cx="446531" cy="5196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94320">
              <a:lnSpc>
                <a:spcPct val="95825"/>
              </a:lnSpc>
            </a:pPr>
            <a:r>
              <a:rPr sz="1800" spc="0" dirty="0" smtClean="0">
                <a:solidFill>
                  <a:srgbClr val="5B9AD4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48739" y="1401600"/>
            <a:ext cx="4924443" cy="5293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23388" y="1743455"/>
            <a:ext cx="2051303" cy="5196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72939" y="1760219"/>
            <a:ext cx="352043" cy="4815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24755" y="1743455"/>
            <a:ext cx="446531" cy="51968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41191" y="7054595"/>
            <a:ext cx="79248" cy="17221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40407" y="8628888"/>
            <a:ext cx="94297" cy="1722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78451" y="8628888"/>
            <a:ext cx="94297" cy="1722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00076" y="651131"/>
            <a:ext cx="46637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   </a:t>
            </a:r>
            <a:r>
              <a:rPr sz="1250" b="1" i="1" spc="7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92844" y="1521038"/>
            <a:ext cx="4920356" cy="1827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Lab (10):</a:t>
            </a:r>
            <a:r>
              <a:rPr sz="2700" spc="-4" baseline="303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D</a:t>
            </a:r>
            <a:r>
              <a:rPr sz="2700" spc="4" baseline="3034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t</a:t>
            </a:r>
            <a:r>
              <a:rPr sz="2700" spc="4" baseline="3034" dirty="0" smtClean="0">
                <a:solidFill>
                  <a:srgbClr val="5B9AD4"/>
                </a:solidFill>
                <a:latin typeface="Calibri"/>
                <a:cs typeface="Calibri"/>
              </a:rPr>
              <a:t>er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m</a:t>
            </a:r>
            <a:r>
              <a:rPr sz="2700" spc="-4" baseline="3034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nat</a:t>
            </a:r>
            <a:r>
              <a:rPr sz="2700" spc="-4" baseline="3034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on of DNA&amp; </a:t>
            </a:r>
            <a:r>
              <a:rPr sz="2700" spc="-4" baseline="3034" dirty="0" smtClean="0">
                <a:solidFill>
                  <a:srgbClr val="5B9AD4"/>
                </a:solidFill>
                <a:latin typeface="Calibri"/>
                <a:cs typeface="Calibri"/>
              </a:rPr>
              <a:t>R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AN</a:t>
            </a:r>
            <a:r>
              <a:rPr sz="2700" spc="19" baseline="303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pur</a:t>
            </a:r>
            <a:r>
              <a:rPr sz="2700" spc="-4" baseline="3034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ty and</a:t>
            </a:r>
            <a:endParaRPr sz="1800">
              <a:latin typeface="Calibri"/>
              <a:cs typeface="Calibri"/>
            </a:endParaRPr>
          </a:p>
          <a:p>
            <a:pPr marL="1387347" marR="21031">
              <a:lnSpc>
                <a:spcPct val="101725"/>
              </a:lnSpc>
              <a:spcBef>
                <a:spcPts val="318"/>
              </a:spcBef>
            </a:pPr>
            <a:r>
              <a:rPr sz="1800" spc="-4" dirty="0" smtClean="0">
                <a:solidFill>
                  <a:srgbClr val="5B9AD4"/>
                </a:solidFill>
                <a:latin typeface="Calibri"/>
                <a:cs typeface="Calibri"/>
              </a:rPr>
              <a:t>c</a:t>
            </a:r>
            <a:r>
              <a:rPr sz="1800" spc="0" dirty="0" smtClean="0">
                <a:solidFill>
                  <a:srgbClr val="5B9AD4"/>
                </a:solidFill>
                <a:latin typeface="Calibri"/>
                <a:cs typeface="Calibri"/>
              </a:rPr>
              <a:t>on</a:t>
            </a:r>
            <a:r>
              <a:rPr sz="1800" spc="-4" dirty="0" smtClean="0">
                <a:solidFill>
                  <a:srgbClr val="5B9AD4"/>
                </a:solidFill>
                <a:latin typeface="Calibri"/>
                <a:cs typeface="Calibri"/>
              </a:rPr>
              <a:t>c</a:t>
            </a:r>
            <a:r>
              <a:rPr sz="1800" spc="4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5B9AD4"/>
                </a:solidFill>
                <a:latin typeface="Calibri"/>
                <a:cs typeface="Calibri"/>
              </a:rPr>
              <a:t>ntrat</a:t>
            </a:r>
            <a:r>
              <a:rPr sz="1800" spc="-4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1800" spc="0" dirty="0" smtClean="0">
                <a:solidFill>
                  <a:srgbClr val="5B9AD4"/>
                </a:solidFill>
                <a:latin typeface="Calibri"/>
                <a:cs typeface="Calibri"/>
              </a:rPr>
              <a:t>on</a:t>
            </a:r>
            <a:r>
              <a:rPr sz="1800" spc="-14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1800" spc="4" dirty="0" smtClean="0">
                <a:solidFill>
                  <a:srgbClr val="5B9AD4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  <a:p>
            <a:pPr marL="108712" marR="227865">
              <a:lnSpc>
                <a:spcPts val="1342"/>
              </a:lnSpc>
              <a:spcBef>
                <a:spcPts val="1169"/>
              </a:spcBef>
            </a:pP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A: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ss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tra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sferri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et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at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 fr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m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to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p</a:t>
            </a:r>
            <a:r>
              <a:rPr sz="1100" spc="0" dirty="0" smtClean="0">
                <a:latin typeface="Calibri"/>
                <a:cs typeface="Calibri"/>
              </a:rPr>
              <a:t>lace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 </a:t>
            </a:r>
            <a:endParaRPr sz="1100">
              <a:latin typeface="Calibri"/>
              <a:cs typeface="Calibri"/>
            </a:endParaRPr>
          </a:p>
          <a:p>
            <a:pPr marL="108712" marR="227865">
              <a:lnSpc>
                <a:spcPts val="1342"/>
              </a:lnSpc>
              <a:spcBef>
                <a:spcPts val="108"/>
              </a:spcBef>
            </a:pP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tein 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es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in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9" dirty="0" smtClean="0">
                <a:latin typeface="Calibri"/>
                <a:cs typeface="Calibri"/>
              </a:rPr>
              <a:t>yt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las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14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08712" marR="73771">
              <a:lnSpc>
                <a:spcPts val="1342"/>
              </a:lnSpc>
              <a:spcBef>
                <a:spcPts val="108"/>
              </a:spcBef>
            </a:pPr>
            <a:r>
              <a:rPr sz="1100" spc="0" dirty="0" smtClean="0">
                <a:latin typeface="Calibri"/>
                <a:cs typeface="Calibri"/>
              </a:rPr>
              <a:t>tR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A: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ese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n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las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car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o aci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arra</a:t>
            </a:r>
            <a:r>
              <a:rPr sz="1100" spc="-4" dirty="0" smtClean="0">
                <a:latin typeface="Calibri"/>
                <a:cs typeface="Calibri"/>
              </a:rPr>
              <a:t>ng</a:t>
            </a:r>
            <a:r>
              <a:rPr sz="1100" spc="0" dirty="0" smtClean="0">
                <a:latin typeface="Calibri"/>
                <a:cs typeface="Calibri"/>
              </a:rPr>
              <a:t>ed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 </a:t>
            </a:r>
            <a:endParaRPr sz="1100">
              <a:latin typeface="Calibri"/>
              <a:cs typeface="Calibri"/>
            </a:endParaRPr>
          </a:p>
          <a:p>
            <a:pPr marL="108712" marR="73771">
              <a:lnSpc>
                <a:spcPts val="1342"/>
              </a:lnSpc>
              <a:spcBef>
                <a:spcPts val="108"/>
              </a:spcBef>
            </a:pP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 ta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2</a:t>
            </a:r>
            <a:r>
              <a:rPr sz="1100" spc="0" dirty="0" smtClean="0">
                <a:latin typeface="Calibri"/>
                <a:cs typeface="Calibri"/>
              </a:rPr>
              <a:t>0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 in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el</a:t>
            </a:r>
            <a:r>
              <a:rPr sz="1100" spc="4" dirty="0" smtClean="0">
                <a:latin typeface="Calibri"/>
                <a:cs typeface="Calibri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08712">
              <a:lnSpc>
                <a:spcPts val="1330"/>
              </a:lnSpc>
              <a:spcBef>
                <a:spcPts val="175"/>
              </a:spcBef>
            </a:pPr>
            <a:r>
              <a:rPr sz="1650" spc="0" baseline="2482" dirty="0" smtClean="0">
                <a:latin typeface="Calibri"/>
                <a:cs typeface="Calibri"/>
              </a:rPr>
              <a:t>rR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A:</a:t>
            </a:r>
            <a:r>
              <a:rPr sz="1650" spc="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called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ri</a:t>
            </a:r>
            <a:r>
              <a:rPr sz="1650" spc="-4" baseline="2482" dirty="0" smtClean="0">
                <a:latin typeface="Calibri"/>
                <a:cs typeface="Calibri"/>
              </a:rPr>
              <a:t>b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-9" baseline="2482" dirty="0" smtClean="0">
                <a:latin typeface="Calibri"/>
                <a:cs typeface="Calibri"/>
              </a:rPr>
              <a:t>s</a:t>
            </a:r>
            <a:r>
              <a:rPr sz="1650" spc="-4" baseline="2482" dirty="0" smtClean="0">
                <a:latin typeface="Calibri"/>
                <a:cs typeface="Calibri"/>
              </a:rPr>
              <a:t>o</a:t>
            </a: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0" baseline="2482" dirty="0" smtClean="0">
                <a:latin typeface="Calibri"/>
                <a:cs typeface="Calibri"/>
              </a:rPr>
              <a:t>al R</a:t>
            </a:r>
            <a:r>
              <a:rPr sz="1650" spc="-1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A </a:t>
            </a:r>
            <a:r>
              <a:rPr sz="1650" spc="-4" baseline="2482" dirty="0" smtClean="0">
                <a:latin typeface="Calibri"/>
                <a:cs typeface="Calibri"/>
              </a:rPr>
              <a:t>b</a:t>
            </a:r>
            <a:r>
              <a:rPr sz="1650" spc="0" baseline="2482" dirty="0" smtClean="0">
                <a:latin typeface="Calibri"/>
                <a:cs typeface="Calibri"/>
              </a:rPr>
              <a:t>eca</a:t>
            </a:r>
            <a:r>
              <a:rPr sz="1650" spc="-4" baseline="2482" dirty="0" smtClean="0">
                <a:latin typeface="Calibri"/>
                <a:cs typeface="Calibri"/>
              </a:rPr>
              <a:t>u</a:t>
            </a:r>
            <a:r>
              <a:rPr sz="1650" spc="0" baseline="2482" dirty="0" smtClean="0">
                <a:latin typeface="Calibri"/>
                <a:cs typeface="Calibri"/>
              </a:rPr>
              <a:t>se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-14" baseline="2482" dirty="0" smtClean="0">
                <a:latin typeface="Calibri"/>
                <a:cs typeface="Calibri"/>
              </a:rPr>
              <a:t>i</a:t>
            </a:r>
            <a:r>
              <a:rPr sz="1650" spc="0" baseline="2482" dirty="0" smtClean="0">
                <a:latin typeface="Calibri"/>
                <a:cs typeface="Calibri"/>
              </a:rPr>
              <a:t>t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is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i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-9" baseline="2482" dirty="0" smtClean="0">
                <a:latin typeface="Calibri"/>
                <a:cs typeface="Calibri"/>
              </a:rPr>
              <a:t>c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r</a:t>
            </a:r>
            <a:r>
              <a:rPr sz="1650" spc="-14" baseline="2482" dirty="0" smtClean="0">
                <a:latin typeface="Calibri"/>
                <a:cs typeface="Calibri"/>
              </a:rPr>
              <a:t>p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rat</a:t>
            </a:r>
            <a:r>
              <a:rPr sz="1650" spc="-9" baseline="2482" dirty="0" smtClean="0">
                <a:latin typeface="Calibri"/>
                <a:cs typeface="Calibri"/>
              </a:rPr>
              <a:t>e</a:t>
            </a:r>
            <a:r>
              <a:rPr sz="1650" spc="0" baseline="2482" dirty="0" smtClean="0">
                <a:latin typeface="Calibri"/>
                <a:cs typeface="Calibri"/>
              </a:rPr>
              <a:t>d i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to</a:t>
            </a:r>
            <a:r>
              <a:rPr sz="1650" spc="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ri</a:t>
            </a:r>
            <a:r>
              <a:rPr sz="1650" spc="-14" baseline="2482" dirty="0" smtClean="0">
                <a:latin typeface="Calibri"/>
                <a:cs typeface="Calibri"/>
              </a:rPr>
              <a:t>b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s</a:t>
            </a:r>
            <a:r>
              <a:rPr sz="1650" spc="-4" baseline="2482" dirty="0" smtClean="0">
                <a:latin typeface="Calibri"/>
                <a:cs typeface="Calibri"/>
              </a:rPr>
              <a:t>om</a:t>
            </a:r>
            <a:r>
              <a:rPr sz="1650" spc="0" baseline="2482" dirty="0" smtClean="0">
                <a:latin typeface="Calibri"/>
                <a:cs typeface="Calibri"/>
              </a:rPr>
              <a:t>es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a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d </a:t>
            </a:r>
            <a:r>
              <a:rPr sz="1650" spc="-4" baseline="2482" dirty="0" smtClean="0">
                <a:latin typeface="Calibri"/>
                <a:cs typeface="Calibri"/>
              </a:rPr>
              <a:t>h</a:t>
            </a:r>
            <a:r>
              <a:rPr sz="1650" spc="0" baseline="2482" dirty="0" smtClean="0">
                <a:latin typeface="Calibri"/>
                <a:cs typeface="Calibri"/>
              </a:rPr>
              <a:t>as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a</a:t>
            </a:r>
            <a:r>
              <a:rPr sz="1650" spc="-1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r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le</a:t>
            </a:r>
            <a:endParaRPr sz="1100">
              <a:latin typeface="Calibri"/>
              <a:cs typeface="Calibri"/>
            </a:endParaRPr>
          </a:p>
          <a:p>
            <a:pPr marL="108712" marR="21031">
              <a:lnSpc>
                <a:spcPct val="101725"/>
              </a:lnSpc>
              <a:spcBef>
                <a:spcPts val="43"/>
              </a:spcBef>
            </a:pPr>
            <a:r>
              <a:rPr sz="1100" spc="0" dirty="0" smtClean="0">
                <a:latin typeface="Calibri"/>
                <a:cs typeface="Calibri"/>
              </a:rPr>
              <a:t>in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cess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ein s</a:t>
            </a:r>
            <a:r>
              <a:rPr sz="1100" spc="-9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es</a:t>
            </a:r>
            <a:r>
              <a:rPr sz="1100" spc="9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in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lasm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60256" y="2262464"/>
            <a:ext cx="1533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 smtClean="0">
                <a:latin typeface="Calibri"/>
                <a:cs typeface="Calibri"/>
              </a:rPr>
              <a:t>1</a:t>
            </a:r>
            <a:r>
              <a:rPr sz="1650" spc="0" baseline="2482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60256" y="2631272"/>
            <a:ext cx="1533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 smtClean="0">
                <a:latin typeface="Calibri"/>
                <a:cs typeface="Calibri"/>
              </a:rPr>
              <a:t>2</a:t>
            </a:r>
            <a:r>
              <a:rPr sz="1650" spc="0" baseline="2482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60256" y="2998556"/>
            <a:ext cx="1533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 smtClean="0">
                <a:latin typeface="Calibri"/>
                <a:cs typeface="Calibri"/>
              </a:rPr>
              <a:t>3</a:t>
            </a:r>
            <a:r>
              <a:rPr sz="1650" spc="0" baseline="2482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0256" y="3459491"/>
            <a:ext cx="3587166" cy="174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0"/>
              </a:lnSpc>
              <a:spcBef>
                <a:spcPts val="64"/>
              </a:spcBef>
            </a:pPr>
            <a:r>
              <a:rPr sz="1650" b="1" spc="4" baseline="2482" dirty="0" smtClean="0">
                <a:latin typeface="Calibri"/>
                <a:cs typeface="Calibri"/>
              </a:rPr>
              <a:t>T</a:t>
            </a:r>
            <a:r>
              <a:rPr sz="1650" b="1" spc="0" baseline="2482" dirty="0" smtClean="0">
                <a:latin typeface="Calibri"/>
                <a:cs typeface="Calibri"/>
              </a:rPr>
              <a:t>o </a:t>
            </a:r>
            <a:r>
              <a:rPr sz="1650" b="1" spc="-4" baseline="2482" dirty="0" smtClean="0">
                <a:latin typeface="Calibri"/>
                <a:cs typeface="Calibri"/>
              </a:rPr>
              <a:t>i</a:t>
            </a:r>
            <a:r>
              <a:rPr sz="1650" b="1" spc="4" baseline="2482" dirty="0" smtClean="0">
                <a:latin typeface="Calibri"/>
                <a:cs typeface="Calibri"/>
              </a:rPr>
              <a:t>s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4" baseline="2482" dirty="0" smtClean="0">
                <a:latin typeface="Calibri"/>
                <a:cs typeface="Calibri"/>
              </a:rPr>
              <a:t>l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te </a:t>
            </a:r>
            <a:r>
              <a:rPr sz="1650" b="1" spc="-9" baseline="2482" dirty="0" smtClean="0">
                <a:latin typeface="Calibri"/>
                <a:cs typeface="Calibri"/>
              </a:rPr>
              <a:t>R</a:t>
            </a:r>
            <a:r>
              <a:rPr sz="1650" b="1" spc="4" baseline="2482" dirty="0" smtClean="0">
                <a:latin typeface="Calibri"/>
                <a:cs typeface="Calibri"/>
              </a:rPr>
              <a:t>N</a:t>
            </a:r>
            <a:r>
              <a:rPr sz="1650" b="1" spc="0" baseline="2482" dirty="0" smtClean="0">
                <a:latin typeface="Calibri"/>
                <a:cs typeface="Calibri"/>
              </a:rPr>
              <a:t>A</a:t>
            </a:r>
            <a:r>
              <a:rPr sz="1650" b="1" spc="-4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m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4" baseline="2482" dirty="0" smtClean="0">
                <a:latin typeface="Calibri"/>
                <a:cs typeface="Calibri"/>
              </a:rPr>
              <a:t>l</a:t>
            </a:r>
            <a:r>
              <a:rPr sz="1650" b="1" spc="-14" baseline="2482" dirty="0" smtClean="0">
                <a:latin typeface="Calibri"/>
                <a:cs typeface="Calibri"/>
              </a:rPr>
              <a:t>e</a:t>
            </a:r>
            <a:r>
              <a:rPr sz="1650" b="1" spc="4" baseline="2482" dirty="0" smtClean="0">
                <a:latin typeface="Calibri"/>
                <a:cs typeface="Calibri"/>
              </a:rPr>
              <a:t>c</a:t>
            </a:r>
            <a:r>
              <a:rPr sz="1650" b="1" spc="-4" baseline="2482" dirty="0" smtClean="0">
                <a:latin typeface="Calibri"/>
                <a:cs typeface="Calibri"/>
              </a:rPr>
              <a:t>u</a:t>
            </a:r>
            <a:r>
              <a:rPr sz="1650" b="1" spc="4" baseline="2482" dirty="0" smtClean="0">
                <a:latin typeface="Calibri"/>
                <a:cs typeface="Calibri"/>
              </a:rPr>
              <a:t>l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-9" baseline="2482" dirty="0" smtClean="0">
                <a:latin typeface="Calibri"/>
                <a:cs typeface="Calibri"/>
              </a:rPr>
              <a:t>s</a:t>
            </a:r>
            <a:r>
              <a:rPr sz="1650" b="1" spc="0" baseline="2482" dirty="0" smtClean="0">
                <a:latin typeface="Calibri"/>
                <a:cs typeface="Calibri"/>
              </a:rPr>
              <a:t>,</a:t>
            </a:r>
            <a:r>
              <a:rPr sz="1650" b="1" spc="-4" baseline="2482" dirty="0" smtClean="0">
                <a:latin typeface="Calibri"/>
                <a:cs typeface="Calibri"/>
              </a:rPr>
              <a:t> </a:t>
            </a:r>
            <a:r>
              <a:rPr sz="1650" b="1" spc="4" baseline="2482" dirty="0" smtClean="0">
                <a:latin typeface="Calibri"/>
                <a:cs typeface="Calibri"/>
              </a:rPr>
              <a:t>y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latin typeface="Calibri"/>
                <a:cs typeface="Calibri"/>
              </a:rPr>
              <a:t>u m</a:t>
            </a:r>
            <a:r>
              <a:rPr sz="1650" b="1" spc="-4" baseline="2482" dirty="0" smtClean="0">
                <a:latin typeface="Calibri"/>
                <a:cs typeface="Calibri"/>
              </a:rPr>
              <a:t>u</a:t>
            </a:r>
            <a:r>
              <a:rPr sz="1650" b="1" spc="4" baseline="2482" dirty="0" smtClean="0">
                <a:latin typeface="Calibri"/>
                <a:cs typeface="Calibri"/>
              </a:rPr>
              <a:t>s</a:t>
            </a:r>
            <a:r>
              <a:rPr sz="1650" b="1" spc="0" baseline="2482" dirty="0" smtClean="0">
                <a:latin typeface="Calibri"/>
                <a:cs typeface="Calibri"/>
              </a:rPr>
              <a:t>t</a:t>
            </a:r>
            <a:r>
              <a:rPr sz="1650" b="1" spc="-4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t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ke t</a:t>
            </a:r>
            <a:r>
              <a:rPr sz="1650" b="1" spc="-4" baseline="2482" dirty="0" smtClean="0">
                <a:latin typeface="Calibri"/>
                <a:cs typeface="Calibri"/>
              </a:rPr>
              <a:t>h</a:t>
            </a:r>
            <a:r>
              <a:rPr sz="1650" b="1" spc="0" baseline="2482" dirty="0" smtClean="0">
                <a:latin typeface="Calibri"/>
                <a:cs typeface="Calibri"/>
              </a:rPr>
              <a:t>e f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4" baseline="2482" dirty="0" smtClean="0">
                <a:latin typeface="Calibri"/>
                <a:cs typeface="Calibri"/>
              </a:rPr>
              <a:t>ll</a:t>
            </a:r>
            <a:r>
              <a:rPr sz="1650" b="1" spc="-14" baseline="2482" dirty="0" smtClean="0">
                <a:latin typeface="Calibri"/>
                <a:cs typeface="Calibri"/>
              </a:rPr>
              <a:t>o</a:t>
            </a:r>
            <a:r>
              <a:rPr sz="1650" b="1" spc="4" baseline="2482" dirty="0" smtClean="0">
                <a:latin typeface="Calibri"/>
                <a:cs typeface="Calibri"/>
              </a:rPr>
              <a:t>w</a:t>
            </a:r>
            <a:r>
              <a:rPr sz="1650" b="1" spc="-4" baseline="2482" dirty="0" smtClean="0">
                <a:latin typeface="Calibri"/>
                <a:cs typeface="Calibri"/>
              </a:rPr>
              <a:t>in</a:t>
            </a:r>
            <a:r>
              <a:rPr sz="1650" b="1" spc="0" baseline="2482" dirty="0" smtClean="0">
                <a:latin typeface="Calibri"/>
                <a:cs typeface="Calibri"/>
              </a:rPr>
              <a:t>g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4" baseline="2482" dirty="0" smtClean="0">
                <a:latin typeface="Calibri"/>
                <a:cs typeface="Calibri"/>
              </a:rPr>
              <a:t>s</a:t>
            </a:r>
            <a:r>
              <a:rPr sz="1650" b="1" spc="0" baseline="2482" dirty="0" smtClean="0">
                <a:latin typeface="Calibri"/>
                <a:cs typeface="Calibri"/>
              </a:rPr>
              <a:t>t</a:t>
            </a:r>
            <a:r>
              <a:rPr sz="1650" b="1" spc="-4" baseline="2482" dirty="0" smtClean="0">
                <a:latin typeface="Calibri"/>
                <a:cs typeface="Calibri"/>
              </a:rPr>
              <a:t>ep</a:t>
            </a:r>
            <a:r>
              <a:rPr sz="1650" b="1" spc="25" baseline="2482" dirty="0" smtClean="0">
                <a:latin typeface="Calibri"/>
                <a:cs typeface="Calibri"/>
              </a:rPr>
              <a:t>s</a:t>
            </a:r>
            <a:r>
              <a:rPr sz="1650" spc="0" baseline="2635" dirty="0" smtClean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60256" y="3754460"/>
            <a:ext cx="15549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b="1" spc="4" baseline="2482" dirty="0" smtClean="0">
                <a:latin typeface="Calibri"/>
                <a:cs typeface="Calibri"/>
              </a:rPr>
              <a:t>1</a:t>
            </a:r>
            <a:r>
              <a:rPr sz="1650" b="1" spc="0" baseline="2482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88856" y="3754460"/>
            <a:ext cx="180681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b="1" spc="4" baseline="2482" dirty="0" smtClean="0">
                <a:latin typeface="Calibri"/>
                <a:cs typeface="Calibri"/>
              </a:rPr>
              <a:t>C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4" baseline="2482" dirty="0" smtClean="0">
                <a:latin typeface="Calibri"/>
                <a:cs typeface="Calibri"/>
              </a:rPr>
              <a:t>l</a:t>
            </a:r>
            <a:r>
              <a:rPr sz="1650" b="1" spc="0" baseline="2482" dirty="0" smtClean="0">
                <a:latin typeface="Calibri"/>
                <a:cs typeface="Calibri"/>
              </a:rPr>
              <a:t>l</a:t>
            </a:r>
            <a:r>
              <a:rPr sz="1650" b="1" spc="-4" baseline="2482" dirty="0" smtClean="0">
                <a:latin typeface="Calibri"/>
                <a:cs typeface="Calibri"/>
              </a:rPr>
              <a:t> ana</a:t>
            </a:r>
            <a:r>
              <a:rPr sz="1650" b="1" spc="4" baseline="2482" dirty="0" smtClean="0">
                <a:latin typeface="Calibri"/>
                <a:cs typeface="Calibri"/>
              </a:rPr>
              <a:t>ly</a:t>
            </a:r>
            <a:r>
              <a:rPr sz="1650" b="1" spc="-9" baseline="2482" dirty="0" smtClean="0">
                <a:latin typeface="Calibri"/>
                <a:cs typeface="Calibri"/>
              </a:rPr>
              <a:t>s</a:t>
            </a:r>
            <a:r>
              <a:rPr sz="1650" b="1" spc="4" baseline="2482" dirty="0" smtClean="0">
                <a:latin typeface="Calibri"/>
                <a:cs typeface="Calibri"/>
              </a:rPr>
              <a:t>i</a:t>
            </a:r>
            <a:r>
              <a:rPr sz="1650" b="1" spc="0" baseline="2482" dirty="0" smtClean="0">
                <a:latin typeface="Calibri"/>
                <a:cs typeface="Calibri"/>
              </a:rPr>
              <a:t>s</a:t>
            </a:r>
            <a:r>
              <a:rPr sz="1650" b="1" spc="-4" baseline="2482" dirty="0" smtClean="0">
                <a:latin typeface="Calibri"/>
                <a:cs typeface="Calibri"/>
              </a:rPr>
              <a:t> o</a:t>
            </a:r>
            <a:r>
              <a:rPr sz="1650" b="1" spc="0" baseline="2482" dirty="0" smtClean="0">
                <a:latin typeface="Calibri"/>
                <a:cs typeface="Calibri"/>
              </a:rPr>
              <a:t>f L</a:t>
            </a:r>
            <a:r>
              <a:rPr sz="1650" b="1" spc="-4" baseline="2482" dirty="0" smtClean="0">
                <a:latin typeface="Calibri"/>
                <a:cs typeface="Calibri"/>
              </a:rPr>
              <a:t>y</a:t>
            </a:r>
            <a:r>
              <a:rPr sz="1650" b="1" spc="4" baseline="2482" dirty="0" smtClean="0">
                <a:latin typeface="Calibri"/>
                <a:cs typeface="Calibri"/>
              </a:rPr>
              <a:t>s</a:t>
            </a:r>
            <a:r>
              <a:rPr sz="1650" b="1" spc="-4" baseline="2482" dirty="0" smtClean="0">
                <a:latin typeface="Calibri"/>
                <a:cs typeface="Calibri"/>
              </a:rPr>
              <a:t>i</a:t>
            </a:r>
            <a:r>
              <a:rPr sz="1650" b="1" spc="0" baseline="2482" dirty="0" smtClean="0">
                <a:latin typeface="Calibri"/>
                <a:cs typeface="Calibri"/>
              </a:rPr>
              <a:t>s</a:t>
            </a:r>
            <a:r>
              <a:rPr sz="1650" b="1" spc="4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latin typeface="Calibri"/>
                <a:cs typeface="Calibri"/>
              </a:rPr>
              <a:t>f t</a:t>
            </a:r>
            <a:r>
              <a:rPr sz="1650" b="1" spc="-4" baseline="2482" dirty="0" smtClean="0">
                <a:latin typeface="Calibri"/>
                <a:cs typeface="Calibri"/>
              </a:rPr>
              <a:t>h</a:t>
            </a:r>
            <a:r>
              <a:rPr sz="1650" b="1" spc="0" baseline="2482" dirty="0" smtClean="0">
                <a:latin typeface="Calibri"/>
                <a:cs typeface="Calibri"/>
              </a:rPr>
              <a:t>e</a:t>
            </a:r>
            <a:r>
              <a:rPr sz="1650" b="1" spc="-9" baseline="2482" dirty="0" smtClean="0">
                <a:latin typeface="Calibri"/>
                <a:cs typeface="Calibri"/>
              </a:rPr>
              <a:t> </a:t>
            </a:r>
            <a:r>
              <a:rPr sz="1650" b="1" spc="4" baseline="2482" dirty="0" smtClean="0">
                <a:latin typeface="Calibri"/>
                <a:cs typeface="Calibri"/>
              </a:rPr>
              <a:t>c</a:t>
            </a:r>
            <a:r>
              <a:rPr sz="1650" b="1" spc="-4" baseline="2482" dirty="0" smtClean="0">
                <a:latin typeface="Calibri"/>
                <a:cs typeface="Calibri"/>
              </a:rPr>
              <a:t>el</a:t>
            </a:r>
            <a:r>
              <a:rPr sz="1650" b="1" spc="0" baseline="2482" dirty="0" smtClean="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17456" y="3938864"/>
            <a:ext cx="14892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46056" y="3938864"/>
            <a:ext cx="4355030" cy="1637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3804" algn="just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0" baseline="2482" dirty="0" smtClean="0">
                <a:latin typeface="Calibri"/>
                <a:cs typeface="Calibri"/>
              </a:rPr>
              <a:t>ix</a:t>
            </a:r>
            <a:r>
              <a:rPr sz="1650" spc="-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with E.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c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li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(</a:t>
            </a:r>
            <a:r>
              <a:rPr sz="1650" spc="4" baseline="2482" dirty="0" smtClean="0">
                <a:latin typeface="Calibri"/>
                <a:cs typeface="Calibri"/>
              </a:rPr>
              <a:t>0</a:t>
            </a:r>
            <a:r>
              <a:rPr sz="1650" spc="-14" baseline="2482" dirty="0" smtClean="0">
                <a:latin typeface="Calibri"/>
                <a:cs typeface="Calibri"/>
              </a:rPr>
              <a:t>.</a:t>
            </a:r>
            <a:r>
              <a:rPr sz="1650" spc="0" baseline="2482" dirty="0" smtClean="0">
                <a:latin typeface="Calibri"/>
                <a:cs typeface="Calibri"/>
              </a:rPr>
              <a:t>5</a:t>
            </a:r>
            <a:r>
              <a:rPr sz="1650" spc="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O</a:t>
            </a:r>
            <a:r>
              <a:rPr sz="1650" spc="-14" baseline="2482" dirty="0" smtClean="0">
                <a:latin typeface="Calibri"/>
                <a:cs typeface="Calibri"/>
              </a:rPr>
              <a:t>.</a:t>
            </a:r>
            <a:r>
              <a:rPr sz="1650" spc="0" baseline="2482" dirty="0" smtClean="0">
                <a:latin typeface="Calibri"/>
                <a:cs typeface="Calibri"/>
              </a:rPr>
              <a:t>D</a:t>
            </a:r>
            <a:r>
              <a:rPr sz="1650" spc="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at</a:t>
            </a:r>
            <a:r>
              <a:rPr sz="1650" spc="-14" baseline="2482" dirty="0" smtClean="0">
                <a:latin typeface="Calibri"/>
                <a:cs typeface="Calibri"/>
              </a:rPr>
              <a:t> </a:t>
            </a:r>
            <a:r>
              <a:rPr sz="1650" spc="4" baseline="2482" dirty="0" smtClean="0">
                <a:latin typeface="Calibri"/>
                <a:cs typeface="Calibri"/>
              </a:rPr>
              <a:t>6</a:t>
            </a:r>
            <a:r>
              <a:rPr sz="1650" spc="-4" baseline="2482" dirty="0" smtClean="0">
                <a:latin typeface="Calibri"/>
                <a:cs typeface="Calibri"/>
              </a:rPr>
              <a:t>0</a:t>
            </a:r>
            <a:r>
              <a:rPr sz="1650" spc="0" baseline="2482" dirty="0" smtClean="0">
                <a:latin typeface="Calibri"/>
                <a:cs typeface="Calibri"/>
              </a:rPr>
              <a:t>0</a:t>
            </a:r>
            <a:r>
              <a:rPr sz="1650" spc="9" baseline="2482" dirty="0" smtClean="0">
                <a:latin typeface="Calibri"/>
                <a:cs typeface="Calibri"/>
              </a:rPr>
              <a:t> </a:t>
            </a:r>
            <a:r>
              <a:rPr sz="1650" spc="-4" baseline="2482" dirty="0" smtClean="0">
                <a:latin typeface="Calibri"/>
                <a:cs typeface="Calibri"/>
              </a:rPr>
              <a:t>nm</a:t>
            </a:r>
            <a:r>
              <a:rPr sz="1650" spc="0" baseline="2482" dirty="0" smtClean="0">
                <a:latin typeface="Calibri"/>
                <a:cs typeface="Calibri"/>
              </a:rPr>
              <a:t>)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an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e</a:t>
            </a:r>
            <a:r>
              <a:rPr sz="1650" spc="-4" baseline="2482" dirty="0" smtClean="0">
                <a:latin typeface="Calibri"/>
                <a:cs typeface="Calibri"/>
              </a:rPr>
              <a:t>qu</a:t>
            </a:r>
            <a:r>
              <a:rPr sz="1650" spc="0" baseline="2482" dirty="0" smtClean="0">
                <a:latin typeface="Calibri"/>
                <a:cs typeface="Calibri"/>
              </a:rPr>
              <a:t>al </a:t>
            </a:r>
            <a:r>
              <a:rPr sz="1650" spc="-4" baseline="2482" dirty="0" smtClean="0">
                <a:latin typeface="Calibri"/>
                <a:cs typeface="Calibri"/>
              </a:rPr>
              <a:t>v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l</a:t>
            </a:r>
            <a:r>
              <a:rPr sz="1650" spc="-4" baseline="2482" dirty="0" smtClean="0">
                <a:latin typeface="Calibri"/>
                <a:cs typeface="Calibri"/>
              </a:rPr>
              <a:t>um</a:t>
            </a:r>
            <a:r>
              <a:rPr sz="1650" spc="0" baseline="2482" dirty="0" smtClean="0">
                <a:latin typeface="Calibri"/>
                <a:cs typeface="Calibri"/>
              </a:rPr>
              <a:t>e</a:t>
            </a:r>
            <a:r>
              <a:rPr sz="1650" spc="-4" baseline="2482" dirty="0" smtClean="0">
                <a:latin typeface="Calibri"/>
                <a:cs typeface="Calibri"/>
              </a:rPr>
              <a:t> o</a:t>
            </a:r>
            <a:r>
              <a:rPr sz="1650" spc="0" baseline="2482" dirty="0" smtClean="0">
                <a:latin typeface="Calibri"/>
                <a:cs typeface="Calibri"/>
              </a:rPr>
              <a:t>f</a:t>
            </a:r>
            <a:r>
              <a:rPr sz="1650" spc="4" baseline="2482" dirty="0" smtClean="0">
                <a:latin typeface="Calibri"/>
                <a:cs typeface="Calibri"/>
              </a:rPr>
              <a:t> D</a:t>
            </a:r>
            <a:r>
              <a:rPr sz="1650" spc="0" baseline="2482" dirty="0" smtClean="0">
                <a:latin typeface="Calibri"/>
                <a:cs typeface="Calibri"/>
              </a:rPr>
              <a:t>i</a:t>
            </a:r>
            <a:r>
              <a:rPr sz="1650" spc="-9" baseline="2482" dirty="0" smtClean="0">
                <a:latin typeface="Calibri"/>
                <a:cs typeface="Calibri"/>
              </a:rPr>
              <a:t>e</a:t>
            </a:r>
            <a:r>
              <a:rPr sz="1650" spc="0" baseline="2482" dirty="0" smtClean="0">
                <a:latin typeface="Calibri"/>
                <a:cs typeface="Calibri"/>
              </a:rPr>
              <a:t>t</a:t>
            </a:r>
            <a:r>
              <a:rPr sz="1650" spc="-4" baseline="2482" dirty="0" smtClean="0">
                <a:latin typeface="Calibri"/>
                <a:cs typeface="Calibri"/>
              </a:rPr>
              <a:t>h</a:t>
            </a:r>
            <a:r>
              <a:rPr sz="1650" spc="4" baseline="2482" dirty="0" smtClean="0">
                <a:latin typeface="Calibri"/>
                <a:cs typeface="Calibri"/>
              </a:rPr>
              <a:t>y</a:t>
            </a:r>
            <a:r>
              <a:rPr sz="1650" spc="0" baseline="2482" dirty="0" smtClean="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  <a:p>
            <a:pPr marL="12700" marR="9574" algn="just">
              <a:lnSpc>
                <a:spcPts val="1342"/>
              </a:lnSpc>
              <a:spcBef>
                <a:spcPts val="33"/>
              </a:spcBef>
            </a:pP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car</a:t>
            </a:r>
            <a:r>
              <a:rPr sz="1100" spc="-14" dirty="0" smtClean="0">
                <a:latin typeface="Calibri"/>
                <a:cs typeface="Calibri"/>
              </a:rPr>
              <a:t>b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ate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(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C),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w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ich acts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an i</a:t>
            </a:r>
            <a:r>
              <a:rPr sz="1100" spc="-4" dirty="0" smtClean="0">
                <a:latin typeface="Calibri"/>
                <a:cs typeface="Calibri"/>
              </a:rPr>
              <a:t>nh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it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-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esti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e</a:t>
            </a:r>
            <a:r>
              <a:rPr sz="1100" spc="-4" dirty="0" smtClean="0">
                <a:latin typeface="Calibri"/>
                <a:cs typeface="Calibri"/>
              </a:rPr>
              <a:t>nz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es, </a:t>
            </a:r>
            <a:endParaRPr sz="1100">
              <a:latin typeface="Calibri"/>
              <a:cs typeface="Calibri"/>
            </a:endParaRPr>
          </a:p>
          <a:p>
            <a:pPr marL="12700" marR="9574" algn="just">
              <a:lnSpc>
                <a:spcPts val="1342"/>
              </a:lnSpc>
              <a:spcBef>
                <a:spcPts val="108"/>
              </a:spcBef>
            </a:pP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ix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ixt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ub</a:t>
            </a:r>
            <a:r>
              <a:rPr sz="1100" spc="0" dirty="0" smtClean="0">
                <a:latin typeface="Calibri"/>
                <a:cs typeface="Calibri"/>
              </a:rPr>
              <a:t>ate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at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4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°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660887" algn="just">
              <a:lnSpc>
                <a:spcPct val="101725"/>
              </a:lnSpc>
              <a:spcBef>
                <a:spcPts val="108"/>
              </a:spcBef>
            </a:pP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d </a:t>
            </a:r>
            <a:r>
              <a:rPr sz="1100" spc="4" dirty="0" smtClean="0">
                <a:latin typeface="Calibri"/>
                <a:cs typeface="Calibri"/>
              </a:rPr>
              <a:t>0</a:t>
            </a:r>
            <a:r>
              <a:rPr sz="1100" spc="0" dirty="0" smtClean="0">
                <a:latin typeface="Calibri"/>
                <a:cs typeface="Calibri"/>
              </a:rPr>
              <a:t>.4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5</a:t>
            </a:r>
            <a:r>
              <a:rPr sz="1100" spc="0" dirty="0" smtClean="0">
                <a:latin typeface="Calibri"/>
                <a:cs typeface="Calibri"/>
              </a:rPr>
              <a:t>%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S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0" dirty="0" smtClean="0">
                <a:latin typeface="Calibri"/>
                <a:cs typeface="Calibri"/>
              </a:rPr>
              <a:t>l s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 (</a:t>
            </a:r>
            <a:r>
              <a:rPr sz="1100" spc="-14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S).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4" dirty="0" smtClean="0">
                <a:latin typeface="Calibri"/>
                <a:cs typeface="Calibri"/>
              </a:rPr>
              <a:t>v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li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id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ts val="1342"/>
              </a:lnSpc>
              <a:spcBef>
                <a:spcPts val="110"/>
              </a:spcBef>
            </a:pP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ra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es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in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cell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wall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al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w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L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14" dirty="0" smtClean="0">
                <a:latin typeface="Calibri"/>
                <a:cs typeface="Calibri"/>
              </a:rPr>
              <a:t>z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nz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nz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each t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 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ts val="1342"/>
              </a:lnSpc>
              <a:spcBef>
                <a:spcPts val="103"/>
              </a:spcBef>
            </a:pP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ti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cla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la</a:t>
            </a:r>
            <a:r>
              <a:rPr sz="1100" spc="-9" dirty="0" smtClean="0">
                <a:latin typeface="Calibri"/>
                <a:cs typeface="Calibri"/>
              </a:rPr>
              <a:t>y</a:t>
            </a:r>
            <a:r>
              <a:rPr sz="1100" spc="0" dirty="0" smtClean="0">
                <a:latin typeface="Calibri"/>
                <a:cs typeface="Calibri"/>
              </a:rPr>
              <a:t>er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ell 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ei</a:t>
            </a:r>
            <a:r>
              <a:rPr sz="1100" spc="-4" dirty="0" smtClean="0">
                <a:latin typeface="Calibri"/>
                <a:cs typeface="Calibri"/>
              </a:rPr>
              <a:t>ghb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r.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S a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0" dirty="0" smtClean="0">
                <a:latin typeface="Calibri"/>
                <a:cs typeface="Calibri"/>
              </a:rPr>
              <a:t>so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ts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an i</a:t>
            </a:r>
            <a:r>
              <a:rPr sz="1100" spc="-4" dirty="0" smtClean="0">
                <a:latin typeface="Calibri"/>
                <a:cs typeface="Calibri"/>
              </a:rPr>
              <a:t>nh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it</a:t>
            </a:r>
            <a:r>
              <a:rPr sz="1100" spc="25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 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ts val="1342"/>
              </a:lnSpc>
              <a:spcBef>
                <a:spcPts val="103"/>
              </a:spcBef>
            </a:pP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 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-14" dirty="0" smtClean="0">
                <a:latin typeface="Calibri"/>
                <a:cs typeface="Calibri"/>
              </a:rPr>
              <a:t>z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47251" algn="just">
              <a:lnSpc>
                <a:spcPts val="1342"/>
              </a:lnSpc>
              <a:spcBef>
                <a:spcPts val="108"/>
              </a:spcBef>
            </a:pPr>
            <a:r>
              <a:rPr sz="1100" spc="0" dirty="0" smtClean="0">
                <a:latin typeface="Calibri"/>
                <a:cs typeface="Calibri"/>
              </a:rPr>
              <a:t>Use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2m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L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14" dirty="0" smtClean="0">
                <a:latin typeface="Calibri"/>
                <a:cs typeface="Calibri"/>
              </a:rPr>
              <a:t>z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-14" dirty="0" smtClean="0">
                <a:latin typeface="Calibri"/>
                <a:cs typeface="Calibri"/>
              </a:rPr>
              <a:t>z</a:t>
            </a:r>
            <a:r>
              <a:rPr sz="1100" spc="-9" dirty="0" smtClean="0">
                <a:latin typeface="Calibri"/>
                <a:cs typeface="Calibri"/>
              </a:rPr>
              <a:t>y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(</a:t>
            </a:r>
            <a:r>
              <a:rPr sz="1100" spc="-4" dirty="0" smtClean="0">
                <a:latin typeface="Calibri"/>
                <a:cs typeface="Calibri"/>
              </a:rPr>
              <a:t>4</a:t>
            </a:r>
            <a:r>
              <a:rPr sz="1100" spc="4" dirty="0" smtClean="0">
                <a:latin typeface="Calibri"/>
                <a:cs typeface="Calibri"/>
              </a:rPr>
              <a:t>0</a:t>
            </a:r>
            <a:r>
              <a:rPr sz="1100" spc="0" dirty="0" smtClean="0">
                <a:latin typeface="Calibri"/>
                <a:cs typeface="Calibri"/>
              </a:rPr>
              <a:t>0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μ</a:t>
            </a:r>
            <a:r>
              <a:rPr sz="1100" spc="0" dirty="0" smtClean="0">
                <a:latin typeface="Calibri"/>
                <a:cs typeface="Calibri"/>
              </a:rPr>
              <a:t>g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/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l)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er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1</a:t>
            </a:r>
            <a:r>
              <a:rPr sz="1100" spc="0" dirty="0" smtClean="0">
                <a:latin typeface="Calibri"/>
                <a:cs typeface="Calibri"/>
              </a:rPr>
              <a:t>0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E.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li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9" dirty="0" smtClean="0">
                <a:latin typeface="Calibri"/>
                <a:cs typeface="Calibri"/>
              </a:rPr>
              <a:t>x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re,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ix </a:t>
            </a:r>
            <a:endParaRPr sz="1100">
              <a:latin typeface="Calibri"/>
              <a:cs typeface="Calibri"/>
            </a:endParaRPr>
          </a:p>
          <a:p>
            <a:pPr marL="12700" marR="47251" algn="just">
              <a:lnSpc>
                <a:spcPts val="1342"/>
              </a:lnSpc>
              <a:spcBef>
                <a:spcPts val="108"/>
              </a:spcBef>
            </a:pP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ub</a:t>
            </a:r>
            <a:r>
              <a:rPr sz="1100" spc="0" dirty="0" smtClean="0">
                <a:latin typeface="Calibri"/>
                <a:cs typeface="Calibri"/>
              </a:rPr>
              <a:t>ate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oo</a:t>
            </a:r>
            <a:r>
              <a:rPr sz="1100" spc="0" dirty="0" smtClean="0">
                <a:latin typeface="Calibri"/>
                <a:cs typeface="Calibri"/>
              </a:rPr>
              <a:t>m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erat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re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14" dirty="0" smtClean="0">
                <a:latin typeface="Calibri"/>
                <a:cs typeface="Calibri"/>
              </a:rPr>
              <a:t>5</a:t>
            </a:r>
            <a:r>
              <a:rPr sz="1100" spc="0" dirty="0" smtClean="0">
                <a:latin typeface="Calibri"/>
                <a:cs typeface="Calibri"/>
              </a:rPr>
              <a:t>-</a:t>
            </a:r>
            <a:r>
              <a:rPr sz="1100" spc="-4" dirty="0" smtClean="0">
                <a:latin typeface="Calibri"/>
                <a:cs typeface="Calibri"/>
              </a:rPr>
              <a:t>2</a:t>
            </a:r>
            <a:r>
              <a:rPr sz="1100" spc="0" dirty="0" smtClean="0">
                <a:latin typeface="Calibri"/>
                <a:cs typeface="Calibri"/>
              </a:rPr>
              <a:t>0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nu</a:t>
            </a:r>
            <a:r>
              <a:rPr sz="1100" spc="0" dirty="0" smtClean="0">
                <a:latin typeface="Calibri"/>
                <a:cs typeface="Calibri"/>
              </a:rPr>
              <a:t>te</a:t>
            </a:r>
            <a:r>
              <a:rPr sz="1100" spc="-4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17456" y="4490552"/>
            <a:ext cx="15495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-4" baseline="2482" dirty="0" smtClean="0">
                <a:latin typeface="Calibri"/>
                <a:cs typeface="Calibri"/>
              </a:rPr>
              <a:t>b</a:t>
            </a:r>
            <a:r>
              <a:rPr sz="1650" spc="0" baseline="2482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7456" y="5226644"/>
            <a:ext cx="14107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c.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60256" y="5593928"/>
            <a:ext cx="155496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b="1" spc="4" baseline="2482" dirty="0" smtClean="0">
                <a:latin typeface="Calibri"/>
                <a:cs typeface="Calibri"/>
              </a:rPr>
              <a:t>2</a:t>
            </a:r>
            <a:r>
              <a:rPr sz="1650" b="1" spc="0" baseline="2482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 marR="8691">
              <a:lnSpc>
                <a:spcPts val="1342"/>
              </a:lnSpc>
              <a:spcBef>
                <a:spcPts val="48"/>
              </a:spcBef>
            </a:pPr>
            <a:r>
              <a:rPr sz="1100" spc="0" dirty="0" smtClean="0">
                <a:latin typeface="Calibri"/>
                <a:cs typeface="Calibri"/>
              </a:rPr>
              <a:t>a. </a:t>
            </a:r>
            <a:endParaRPr sz="1100">
              <a:latin typeface="Calibri"/>
              <a:cs typeface="Calibri"/>
            </a:endParaRPr>
          </a:p>
          <a:p>
            <a:pPr marL="12700" marR="8691">
              <a:lnSpc>
                <a:spcPts val="1342"/>
              </a:lnSpc>
              <a:spcBef>
                <a:spcPts val="108"/>
              </a:spcBef>
            </a:pP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8856" y="5593928"/>
            <a:ext cx="4824457" cy="2927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579">
              <a:lnSpc>
                <a:spcPts val="1225"/>
              </a:lnSpc>
              <a:spcBef>
                <a:spcPts val="61"/>
              </a:spcBef>
            </a:pPr>
            <a:r>
              <a:rPr sz="1650" b="1" spc="0" baseline="2482" dirty="0" smtClean="0">
                <a:latin typeface="Calibri"/>
                <a:cs typeface="Calibri"/>
              </a:rPr>
              <a:t>P</a:t>
            </a:r>
            <a:r>
              <a:rPr sz="1650" b="1" spc="-4" baseline="2482" dirty="0" smtClean="0">
                <a:latin typeface="Calibri"/>
                <a:cs typeface="Calibri"/>
              </a:rPr>
              <a:t>u</a:t>
            </a:r>
            <a:r>
              <a:rPr sz="1650" b="1" spc="4" baseline="2482" dirty="0" smtClean="0">
                <a:latin typeface="Calibri"/>
                <a:cs typeface="Calibri"/>
              </a:rPr>
              <a:t>ri</a:t>
            </a:r>
            <a:r>
              <a:rPr sz="1650" b="1" spc="0" baseline="2482" dirty="0" smtClean="0">
                <a:latin typeface="Calibri"/>
                <a:cs typeface="Calibri"/>
              </a:rPr>
              <a:t>f</a:t>
            </a:r>
            <a:r>
              <a:rPr sz="1650" b="1" spc="-4" baseline="2482" dirty="0" smtClean="0">
                <a:latin typeface="Calibri"/>
                <a:cs typeface="Calibri"/>
              </a:rPr>
              <a:t>i</a:t>
            </a:r>
            <a:r>
              <a:rPr sz="1650" b="1" spc="4" baseline="2482" dirty="0" smtClean="0">
                <a:latin typeface="Calibri"/>
                <a:cs typeface="Calibri"/>
              </a:rPr>
              <a:t>c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t</a:t>
            </a:r>
            <a:r>
              <a:rPr sz="1650" b="1" spc="4" baseline="2482" dirty="0" smtClean="0">
                <a:latin typeface="Calibri"/>
                <a:cs typeface="Calibri"/>
              </a:rPr>
              <a:t>i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latin typeface="Calibri"/>
                <a:cs typeface="Calibri"/>
              </a:rPr>
              <a:t>n 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latin typeface="Calibri"/>
                <a:cs typeface="Calibri"/>
              </a:rPr>
              <a:t>f</a:t>
            </a:r>
            <a:r>
              <a:rPr sz="1650" b="1" spc="-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R</a:t>
            </a:r>
            <a:r>
              <a:rPr sz="1650" b="1" spc="-4" baseline="2482" dirty="0" smtClean="0">
                <a:latin typeface="Calibri"/>
                <a:cs typeface="Calibri"/>
              </a:rPr>
              <a:t>N</a:t>
            </a:r>
            <a:r>
              <a:rPr sz="1650" b="1" spc="0" baseline="2482" dirty="0" smtClean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  <a:p>
            <a:pPr marL="12700" marR="25579">
              <a:lnSpc>
                <a:spcPct val="101725"/>
              </a:lnSpc>
              <a:spcBef>
                <a:spcPts val="48"/>
              </a:spcBef>
            </a:pPr>
            <a:r>
              <a:rPr sz="1100" spc="0" dirty="0" smtClean="0">
                <a:latin typeface="Calibri"/>
                <a:cs typeface="Calibri"/>
              </a:rPr>
              <a:t>Ce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trif</a:t>
            </a:r>
            <a:r>
              <a:rPr sz="1100" spc="-4" dirty="0" smtClean="0">
                <a:latin typeface="Calibri"/>
                <a:cs typeface="Calibri"/>
              </a:rPr>
              <a:t>ug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se</a:t>
            </a:r>
            <a:r>
              <a:rPr sz="1100" spc="0" dirty="0" smtClean="0">
                <a:latin typeface="Calibri"/>
                <a:cs typeface="Calibri"/>
              </a:rPr>
              <a:t>d cell s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 at</a:t>
            </a:r>
            <a:r>
              <a:rPr sz="1100" spc="-4" dirty="0" smtClean="0">
                <a:latin typeface="Calibri"/>
                <a:cs typeface="Calibri"/>
              </a:rPr>
              <a:t> 3</a:t>
            </a:r>
            <a:r>
              <a:rPr sz="1100" spc="4" dirty="0" smtClean="0">
                <a:latin typeface="Calibri"/>
                <a:cs typeface="Calibri"/>
              </a:rPr>
              <a:t>0</a:t>
            </a:r>
            <a:r>
              <a:rPr sz="1100" spc="-4" dirty="0" smtClean="0">
                <a:latin typeface="Calibri"/>
                <a:cs typeface="Calibri"/>
              </a:rPr>
              <a:t>0</a:t>
            </a:r>
            <a:r>
              <a:rPr sz="1100" spc="0" dirty="0" smtClean="0">
                <a:latin typeface="Calibri"/>
                <a:cs typeface="Calibri"/>
              </a:rPr>
              <a:t>0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M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1</a:t>
            </a:r>
            <a:r>
              <a:rPr sz="1100" spc="0" dirty="0" smtClean="0">
                <a:latin typeface="Calibri"/>
                <a:cs typeface="Calibri"/>
              </a:rPr>
              <a:t>0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nu</a:t>
            </a:r>
            <a:r>
              <a:rPr sz="1100" spc="0" dirty="0" smtClean="0">
                <a:latin typeface="Calibri"/>
                <a:cs typeface="Calibri"/>
              </a:rPr>
              <a:t>te</a:t>
            </a:r>
            <a:r>
              <a:rPr sz="1100" spc="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54142">
              <a:lnSpc>
                <a:spcPts val="1342"/>
              </a:lnSpc>
              <a:spcBef>
                <a:spcPts val="110"/>
              </a:spcBef>
            </a:pP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reci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it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te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nd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d with an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qu</a:t>
            </a:r>
            <a:r>
              <a:rPr sz="1100" spc="0" dirty="0" smtClean="0">
                <a:latin typeface="Calibri"/>
                <a:cs typeface="Calibri"/>
              </a:rPr>
              <a:t>al </a:t>
            </a:r>
            <a:r>
              <a:rPr sz="1100" spc="-4" dirty="0" smtClean="0">
                <a:latin typeface="Calibri"/>
                <a:cs typeface="Calibri"/>
              </a:rPr>
              <a:t>v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4" dirty="0" smtClean="0">
                <a:latin typeface="Calibri"/>
                <a:cs typeface="Calibri"/>
              </a:rPr>
              <a:t>um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gu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m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ate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at </a:t>
            </a:r>
            <a:endParaRPr sz="1100">
              <a:latin typeface="Calibri"/>
              <a:cs typeface="Calibri"/>
            </a:endParaRPr>
          </a:p>
          <a:p>
            <a:pPr marL="12700" marR="54142">
              <a:lnSpc>
                <a:spcPts val="1342"/>
              </a:lnSpc>
              <a:spcBef>
                <a:spcPts val="103"/>
              </a:spcBef>
            </a:pPr>
            <a:r>
              <a:rPr sz="1100" spc="0" dirty="0" smtClean="0">
                <a:latin typeface="Calibri"/>
                <a:cs typeface="Calibri"/>
              </a:rPr>
              <a:t>acts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tre</a:t>
            </a:r>
            <a:r>
              <a:rPr sz="1100" spc="-4" dirty="0" smtClean="0">
                <a:latin typeface="Calibri"/>
                <a:cs typeface="Calibri"/>
              </a:rPr>
              <a:t>ng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nh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it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14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-e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casi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-14" dirty="0" smtClean="0">
                <a:latin typeface="Calibri"/>
                <a:cs typeface="Calibri"/>
              </a:rPr>
              <a:t>z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al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re</a:t>
            </a:r>
            <a:r>
              <a:rPr sz="1100" spc="-4" dirty="0" smtClean="0">
                <a:latin typeface="Calibri"/>
                <a:cs typeface="Calibri"/>
              </a:rPr>
              <a:t>gn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 </a:t>
            </a:r>
            <a:endParaRPr sz="1100">
              <a:latin typeface="Calibri"/>
              <a:cs typeface="Calibri"/>
            </a:endParaRPr>
          </a:p>
          <a:p>
            <a:pPr marL="12700" marR="54142">
              <a:lnSpc>
                <a:spcPts val="1342"/>
              </a:lnSpc>
              <a:spcBef>
                <a:spcPts val="103"/>
              </a:spcBef>
            </a:pP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tei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. It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likes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H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-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asal 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du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to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te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NA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347852">
              <a:lnSpc>
                <a:spcPts val="1342"/>
              </a:lnSpc>
              <a:spcBef>
                <a:spcPts val="108"/>
              </a:spcBef>
            </a:pP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 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les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9" dirty="0" smtClean="0">
                <a:latin typeface="Calibri"/>
                <a:cs typeface="Calibri"/>
              </a:rPr>
              <a:t>h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ld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ed 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si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1</a:t>
            </a:r>
            <a:r>
              <a:rPr sz="1100" spc="-1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nz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rid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 </a:t>
            </a:r>
            <a:endParaRPr sz="1100">
              <a:latin typeface="Calibri"/>
              <a:cs typeface="Calibri"/>
            </a:endParaRPr>
          </a:p>
          <a:p>
            <a:pPr marL="12700" marR="347852">
              <a:lnSpc>
                <a:spcPts val="1342"/>
              </a:lnSpc>
              <a:spcBef>
                <a:spcPts val="108"/>
              </a:spcBef>
            </a:pP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1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m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ic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on</a:t>
            </a:r>
            <a:r>
              <a:rPr sz="1100" spc="0" dirty="0" smtClean="0">
                <a:latin typeface="Calibri"/>
                <a:cs typeface="Calibri"/>
              </a:rPr>
              <a:t>ta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5579">
              <a:lnSpc>
                <a:spcPct val="101725"/>
              </a:lnSpc>
              <a:spcBef>
                <a:spcPts val="108"/>
              </a:spcBef>
            </a:pPr>
            <a:r>
              <a:rPr sz="1100" spc="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tei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ed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dd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a</a:t>
            </a:r>
            <a:r>
              <a:rPr sz="1100" spc="4" dirty="0" smtClean="0">
                <a:latin typeface="Calibri"/>
                <a:cs typeface="Calibri"/>
              </a:rPr>
              <a:t> m</a:t>
            </a:r>
            <a:r>
              <a:rPr sz="1100" spc="0" dirty="0" smtClean="0">
                <a:latin typeface="Calibri"/>
                <a:cs typeface="Calibri"/>
              </a:rPr>
              <a:t>ixt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0" dirty="0" smtClean="0">
                <a:latin typeface="Calibri"/>
                <a:cs typeface="Calibri"/>
              </a:rPr>
              <a:t>: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: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0" dirty="0" smtClean="0">
                <a:latin typeface="Calibri"/>
                <a:cs typeface="Calibri"/>
              </a:rPr>
              <a:t>l al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ho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  <a:p>
            <a:pPr marL="12700" marR="25579">
              <a:lnSpc>
                <a:spcPct val="101725"/>
              </a:lnSpc>
              <a:spcBef>
                <a:spcPts val="95"/>
              </a:spcBef>
            </a:pPr>
            <a:r>
              <a:rPr sz="1100" spc="0" dirty="0" smtClean="0">
                <a:latin typeface="Calibri"/>
                <a:cs typeface="Calibri"/>
              </a:rPr>
              <a:t>(</a:t>
            </a:r>
            <a:r>
              <a:rPr sz="1100" spc="4" dirty="0" smtClean="0">
                <a:latin typeface="Calibri"/>
                <a:cs typeface="Calibri"/>
              </a:rPr>
              <a:t>2</a:t>
            </a:r>
            <a:r>
              <a:rPr sz="1100" spc="-4" dirty="0" smtClean="0">
                <a:latin typeface="Calibri"/>
                <a:cs typeface="Calibri"/>
              </a:rPr>
              <a:t>5</a:t>
            </a:r>
            <a:r>
              <a:rPr sz="1100" spc="0" dirty="0" smtClean="0">
                <a:latin typeface="Calibri"/>
                <a:cs typeface="Calibri"/>
              </a:rPr>
              <a:t>: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2</a:t>
            </a:r>
            <a:r>
              <a:rPr sz="1100" spc="-4" dirty="0" smtClean="0">
                <a:latin typeface="Calibri"/>
                <a:cs typeface="Calibri"/>
              </a:rPr>
              <a:t>4</a:t>
            </a:r>
            <a:r>
              <a:rPr sz="1100" spc="0" dirty="0" smtClean="0">
                <a:latin typeface="Calibri"/>
                <a:cs typeface="Calibri"/>
              </a:rPr>
              <a:t>: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1</a:t>
            </a:r>
            <a:r>
              <a:rPr sz="1100" spc="0" dirty="0" smtClean="0">
                <a:latin typeface="Calibri"/>
                <a:cs typeface="Calibri"/>
              </a:rPr>
              <a:t>)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re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eated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eral  </a:t>
            </a:r>
            <a:r>
              <a:rPr sz="1100" spc="128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1725"/>
              </a:lnSpc>
              <a:spcBef>
                <a:spcPts val="110"/>
              </a:spcBef>
            </a:pPr>
            <a:r>
              <a:rPr sz="1100" spc="0" dirty="0" smtClean="0">
                <a:latin typeface="Calibri"/>
                <a:cs typeface="Calibri"/>
              </a:rPr>
              <a:t>Tra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sfer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p l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0" dirty="0" smtClean="0">
                <a:latin typeface="Calibri"/>
                <a:cs typeface="Calibri"/>
              </a:rPr>
              <a:t>er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to 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ub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d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v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to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2700" marR="25579">
              <a:lnSpc>
                <a:spcPct val="101725"/>
              </a:lnSpc>
              <a:spcBef>
                <a:spcPts val="110"/>
              </a:spcBef>
            </a:pP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sit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5579">
              <a:lnSpc>
                <a:spcPct val="101725"/>
              </a:lnSpc>
              <a:spcBef>
                <a:spcPts val="110"/>
              </a:spcBef>
            </a:pPr>
            <a:r>
              <a:rPr sz="1100" spc="0" dirty="0" smtClean="0">
                <a:latin typeface="Calibri"/>
                <a:cs typeface="Calibri"/>
              </a:rPr>
              <a:t>Ce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trif</a:t>
            </a:r>
            <a:r>
              <a:rPr sz="1100" spc="-4" dirty="0" smtClean="0">
                <a:latin typeface="Calibri"/>
                <a:cs typeface="Calibri"/>
              </a:rPr>
              <a:t>ug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at</a:t>
            </a:r>
            <a:r>
              <a:rPr sz="1100" spc="-4" dirty="0" smtClean="0">
                <a:latin typeface="Calibri"/>
                <a:cs typeface="Calibri"/>
              </a:rPr>
              <a:t> 1</a:t>
            </a:r>
            <a:r>
              <a:rPr sz="1100" spc="4" dirty="0" smtClean="0">
                <a:latin typeface="Calibri"/>
                <a:cs typeface="Calibri"/>
              </a:rPr>
              <a:t>0</a:t>
            </a:r>
            <a:r>
              <a:rPr sz="1100" spc="-4" dirty="0" smtClean="0">
                <a:latin typeface="Calibri"/>
                <a:cs typeface="Calibri"/>
              </a:rPr>
              <a:t>0</a:t>
            </a:r>
            <a:r>
              <a:rPr sz="1100" spc="0" dirty="0" smtClean="0">
                <a:latin typeface="Calibri"/>
                <a:cs typeface="Calibri"/>
              </a:rPr>
              <a:t>0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M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2</a:t>
            </a:r>
            <a:r>
              <a:rPr sz="1100" spc="0" dirty="0" smtClean="0">
                <a:latin typeface="Calibri"/>
                <a:cs typeface="Calibri"/>
              </a:rPr>
              <a:t>0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nu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es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4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° C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5579">
              <a:lnSpc>
                <a:spcPct val="101725"/>
              </a:lnSpc>
              <a:spcBef>
                <a:spcPts val="95"/>
              </a:spcBef>
            </a:pP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gn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ﬁ</a:t>
            </a:r>
            <a:r>
              <a:rPr sz="1100" spc="0" dirty="0" smtClean="0">
                <a:latin typeface="Calibri"/>
                <a:cs typeface="Calibri"/>
              </a:rPr>
              <a:t>lter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wash</a:t>
            </a:r>
            <a:r>
              <a:rPr sz="1100" spc="-9" dirty="0" smtClean="0">
                <a:latin typeface="Calibri"/>
                <a:cs typeface="Calibri"/>
              </a:rPr>
              <a:t>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w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th </a:t>
            </a:r>
            <a:r>
              <a:rPr sz="1100" spc="-4" dirty="0" smtClean="0">
                <a:latin typeface="Calibri"/>
                <a:cs typeface="Calibri"/>
              </a:rPr>
              <a:t>7</a:t>
            </a:r>
            <a:r>
              <a:rPr sz="1100" spc="4" dirty="0" smtClean="0">
                <a:latin typeface="Calibri"/>
                <a:cs typeface="Calibri"/>
              </a:rPr>
              <a:t>0</a:t>
            </a:r>
            <a:r>
              <a:rPr sz="1100" spc="0" dirty="0" smtClean="0">
                <a:latin typeface="Calibri"/>
                <a:cs typeface="Calibri"/>
              </a:rPr>
              <a:t>%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5579">
              <a:lnSpc>
                <a:spcPct val="101725"/>
              </a:lnSpc>
              <a:spcBef>
                <a:spcPts val="110"/>
              </a:spcBef>
            </a:pPr>
            <a:r>
              <a:rPr sz="1100" spc="0" dirty="0" smtClean="0">
                <a:latin typeface="Calibri"/>
                <a:cs typeface="Calibri"/>
              </a:rPr>
              <a:t>Ce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trif</a:t>
            </a:r>
            <a:r>
              <a:rPr sz="1100" spc="-4" dirty="0" smtClean="0">
                <a:latin typeface="Calibri"/>
                <a:cs typeface="Calibri"/>
              </a:rPr>
              <a:t>ug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at</a:t>
            </a:r>
            <a:r>
              <a:rPr sz="1100" spc="-4" dirty="0" smtClean="0">
                <a:latin typeface="Calibri"/>
                <a:cs typeface="Calibri"/>
              </a:rPr>
              <a:t> 1</a:t>
            </a:r>
            <a:r>
              <a:rPr sz="1100" spc="4" dirty="0" smtClean="0">
                <a:latin typeface="Calibri"/>
                <a:cs typeface="Calibri"/>
              </a:rPr>
              <a:t>0</a:t>
            </a:r>
            <a:r>
              <a:rPr sz="1100" spc="-4" dirty="0" smtClean="0">
                <a:latin typeface="Calibri"/>
                <a:cs typeface="Calibri"/>
              </a:rPr>
              <a:t>0</a:t>
            </a:r>
            <a:r>
              <a:rPr sz="1100" spc="0" dirty="0" smtClean="0">
                <a:latin typeface="Calibri"/>
                <a:cs typeface="Calibri"/>
              </a:rPr>
              <a:t>0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m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5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nu</a:t>
            </a:r>
            <a:r>
              <a:rPr sz="1100" spc="0" dirty="0" smtClean="0">
                <a:latin typeface="Calibri"/>
                <a:cs typeface="Calibri"/>
              </a:rPr>
              <a:t>tes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4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° C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5579">
              <a:lnSpc>
                <a:spcPct val="101725"/>
              </a:lnSpc>
              <a:spcBef>
                <a:spcPts val="110"/>
              </a:spcBef>
            </a:pP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-s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ted 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 in </a:t>
            </a:r>
            <a:r>
              <a:rPr sz="1100" spc="4" dirty="0" smtClean="0">
                <a:latin typeface="Calibri"/>
                <a:cs typeface="Calibri"/>
              </a:rPr>
              <a:t>1</a:t>
            </a:r>
            <a:r>
              <a:rPr sz="1100" spc="-4" dirty="0" smtClean="0">
                <a:latin typeface="Calibri"/>
                <a:cs typeface="Calibri"/>
              </a:rPr>
              <a:t>0</a:t>
            </a:r>
            <a:r>
              <a:rPr sz="1100" spc="4" dirty="0" smtClean="0">
                <a:latin typeface="Calibri"/>
                <a:cs typeface="Calibri"/>
              </a:rPr>
              <a:t>0μ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bu</a:t>
            </a:r>
            <a:r>
              <a:rPr sz="1100" spc="14" dirty="0" smtClean="0">
                <a:latin typeface="Calibri"/>
                <a:cs typeface="Calibri"/>
              </a:rPr>
              <a:t>f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free</a:t>
            </a:r>
            <a:r>
              <a:rPr sz="1100" spc="-4" dirty="0" smtClean="0">
                <a:latin typeface="Calibri"/>
                <a:cs typeface="Calibri"/>
              </a:rPr>
              <a:t>z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5579">
              <a:lnSpc>
                <a:spcPct val="101725"/>
              </a:lnSpc>
              <a:spcBef>
                <a:spcPts val="110"/>
              </a:spcBef>
            </a:pPr>
            <a:r>
              <a:rPr sz="1100" spc="0" dirty="0" smtClean="0">
                <a:latin typeface="Calibri"/>
                <a:cs typeface="Calibri"/>
              </a:rPr>
              <a:t>Calc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lati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ce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rati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 Ca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late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trati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60256" y="6514424"/>
            <a:ext cx="14107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c.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0256" y="6883232"/>
            <a:ext cx="15495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-4" baseline="2482" dirty="0" smtClean="0">
                <a:latin typeface="Calibri"/>
                <a:cs typeface="Calibri"/>
              </a:rPr>
              <a:t>d</a:t>
            </a:r>
            <a:r>
              <a:rPr sz="1650" spc="0" baseline="2482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0256" y="7250516"/>
            <a:ext cx="15173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0256" y="7619324"/>
            <a:ext cx="146805" cy="901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974" algn="just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f.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ts val="1342"/>
              </a:lnSpc>
              <a:spcBef>
                <a:spcPts val="33"/>
              </a:spcBef>
            </a:pP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. 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ts val="1342"/>
              </a:lnSpc>
              <a:spcBef>
                <a:spcPts val="108"/>
              </a:spcBef>
            </a:pP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. 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ts val="1342"/>
              </a:lnSpc>
              <a:spcBef>
                <a:spcPts val="108"/>
              </a:spcBef>
            </a:pPr>
            <a:r>
              <a:rPr sz="1100" spc="0" dirty="0" smtClean="0">
                <a:latin typeface="Calibri"/>
                <a:cs typeface="Calibri"/>
              </a:rPr>
              <a:t>i. 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ts val="1342"/>
              </a:lnSpc>
              <a:spcBef>
                <a:spcPts val="108"/>
              </a:spcBef>
            </a:pPr>
            <a:r>
              <a:rPr sz="1100" spc="0" dirty="0" smtClean="0">
                <a:latin typeface="Calibri"/>
                <a:cs typeface="Calibri"/>
              </a:rPr>
              <a:t>j.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1656" y="8640404"/>
            <a:ext cx="388899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b="1" spc="4" baseline="2482" dirty="0" smtClean="0">
                <a:latin typeface="Calibri"/>
                <a:cs typeface="Calibri"/>
              </a:rPr>
              <a:t>C</a:t>
            </a:r>
            <a:r>
              <a:rPr sz="1650" b="1" spc="-4" baseline="2482" dirty="0" smtClean="0">
                <a:latin typeface="Calibri"/>
                <a:cs typeface="Calibri"/>
              </a:rPr>
              <a:t>on</a:t>
            </a:r>
            <a:r>
              <a:rPr sz="1650" b="1" spc="4" baseline="2482" dirty="0" smtClean="0">
                <a:latin typeface="Calibri"/>
                <a:cs typeface="Calibri"/>
              </a:rPr>
              <a:t>c</a:t>
            </a:r>
            <a:r>
              <a:rPr sz="1650" b="1" spc="-4" baseline="2482" dirty="0" smtClean="0">
                <a:latin typeface="Calibri"/>
                <a:cs typeface="Calibri"/>
              </a:rPr>
              <a:t>en</a:t>
            </a:r>
            <a:r>
              <a:rPr sz="1650" b="1" spc="0" baseline="2482" dirty="0" smtClean="0">
                <a:latin typeface="Calibri"/>
                <a:cs typeface="Calibri"/>
              </a:rPr>
              <a:t>t</a:t>
            </a:r>
            <a:r>
              <a:rPr sz="1650" b="1" spc="4" baseline="2482" dirty="0" smtClean="0">
                <a:latin typeface="Calibri"/>
                <a:cs typeface="Calibri"/>
              </a:rPr>
              <a:t>r</a:t>
            </a:r>
            <a:r>
              <a:rPr sz="1650" b="1" spc="0" baseline="2482" dirty="0" smtClean="0">
                <a:latin typeface="Calibri"/>
                <a:cs typeface="Calibri"/>
              </a:rPr>
              <a:t>a </a:t>
            </a:r>
            <a:r>
              <a:rPr sz="1650" b="1" spc="163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latin typeface="Calibri"/>
                <a:cs typeface="Calibri"/>
              </a:rPr>
              <a:t>n 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latin typeface="Calibri"/>
                <a:cs typeface="Calibri"/>
              </a:rPr>
              <a:t>f</a:t>
            </a:r>
            <a:r>
              <a:rPr sz="1650" b="1" spc="-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R</a:t>
            </a:r>
            <a:r>
              <a:rPr sz="1650" b="1" spc="-4" baseline="2482" dirty="0" smtClean="0">
                <a:latin typeface="Calibri"/>
                <a:cs typeface="Calibri"/>
              </a:rPr>
              <a:t>N</a:t>
            </a:r>
            <a:r>
              <a:rPr sz="1650" b="1" spc="0" baseline="2482" dirty="0" smtClean="0">
                <a:latin typeface="Calibri"/>
                <a:cs typeface="Calibri"/>
              </a:rPr>
              <a:t>A</a:t>
            </a:r>
            <a:r>
              <a:rPr sz="1650" b="1" spc="4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(μg</a:t>
            </a:r>
            <a:r>
              <a:rPr sz="1650" b="1" spc="-4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/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9" baseline="2482" dirty="0" smtClean="0">
                <a:latin typeface="Calibri"/>
                <a:cs typeface="Calibri"/>
              </a:rPr>
              <a:t>m</a:t>
            </a:r>
            <a:r>
              <a:rPr sz="1650" b="1" spc="4" baseline="2482" dirty="0" smtClean="0">
                <a:latin typeface="Calibri"/>
                <a:cs typeface="Calibri"/>
              </a:rPr>
              <a:t>l</a:t>
            </a:r>
            <a:r>
              <a:rPr sz="1650" b="1" spc="0" baseline="2482" dirty="0" smtClean="0">
                <a:latin typeface="Calibri"/>
                <a:cs typeface="Calibri"/>
              </a:rPr>
              <a:t>)</a:t>
            </a:r>
            <a:r>
              <a:rPr sz="1650" b="1" spc="4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=</a:t>
            </a:r>
            <a:r>
              <a:rPr sz="1650" b="1" spc="4" baseline="2482" dirty="0" smtClean="0">
                <a:latin typeface="Calibri"/>
                <a:cs typeface="Calibri"/>
              </a:rPr>
              <a:t> </a:t>
            </a:r>
            <a:r>
              <a:rPr sz="1650" b="1" spc="-14" baseline="2482" dirty="0" smtClean="0">
                <a:latin typeface="Calibri"/>
                <a:cs typeface="Calibri"/>
              </a:rPr>
              <a:t>O</a:t>
            </a:r>
            <a:r>
              <a:rPr sz="1650" b="1" spc="4" baseline="2482" dirty="0" smtClean="0">
                <a:latin typeface="Calibri"/>
                <a:cs typeface="Calibri"/>
              </a:rPr>
              <a:t>.</a:t>
            </a:r>
            <a:r>
              <a:rPr sz="1650" b="1" spc="0" baseline="2482" dirty="0" smtClean="0">
                <a:latin typeface="Calibri"/>
                <a:cs typeface="Calibri"/>
              </a:rPr>
              <a:t>D</a:t>
            </a:r>
            <a:r>
              <a:rPr sz="1650" b="1" spc="-9" baseline="2482" dirty="0" smtClean="0">
                <a:latin typeface="Calibri"/>
                <a:cs typeface="Calibri"/>
              </a:rPr>
              <a:t> </a:t>
            </a:r>
            <a:r>
              <a:rPr sz="1650" b="1" spc="4" baseline="2482" dirty="0" smtClean="0">
                <a:latin typeface="Calibri"/>
                <a:cs typeface="Calibri"/>
              </a:rPr>
              <a:t>2</a:t>
            </a:r>
            <a:r>
              <a:rPr sz="1650" b="1" spc="-4" baseline="2482" dirty="0" smtClean="0">
                <a:latin typeface="Calibri"/>
                <a:cs typeface="Calibri"/>
              </a:rPr>
              <a:t>6</a:t>
            </a:r>
            <a:r>
              <a:rPr sz="1650" b="1" spc="0" baseline="2482" dirty="0" smtClean="0">
                <a:latin typeface="Calibri"/>
                <a:cs typeface="Calibri"/>
              </a:rPr>
              <a:t>0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n</a:t>
            </a:r>
            <a:r>
              <a:rPr sz="1650" b="1" spc="0" baseline="2482" dirty="0" smtClean="0">
                <a:latin typeface="Calibri"/>
                <a:cs typeface="Calibri"/>
              </a:rPr>
              <a:t>m</a:t>
            </a:r>
            <a:r>
              <a:rPr sz="1650" b="1" spc="-4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x </a:t>
            </a:r>
            <a:r>
              <a:rPr sz="1650" b="1" spc="-4" baseline="2482" dirty="0" smtClean="0">
                <a:latin typeface="Calibri"/>
                <a:cs typeface="Calibri"/>
              </a:rPr>
              <a:t>4</a:t>
            </a:r>
            <a:r>
              <a:rPr sz="1650" b="1" spc="0" baseline="2482" dirty="0" smtClean="0">
                <a:latin typeface="Calibri"/>
                <a:cs typeface="Calibri"/>
              </a:rPr>
              <a:t>0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x</a:t>
            </a:r>
            <a:r>
              <a:rPr sz="1650" b="1" spc="-9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d</a:t>
            </a:r>
            <a:r>
              <a:rPr sz="1650" b="1" spc="4" baseline="2482" dirty="0" smtClean="0">
                <a:latin typeface="Calibri"/>
                <a:cs typeface="Calibri"/>
              </a:rPr>
              <a:t>il</a:t>
            </a:r>
            <a:r>
              <a:rPr sz="1650" b="1" spc="0" baseline="2482" dirty="0" smtClean="0">
                <a:latin typeface="Calibri"/>
                <a:cs typeface="Calibri"/>
              </a:rPr>
              <a:t>u </a:t>
            </a:r>
            <a:r>
              <a:rPr sz="1650" b="1" spc="163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latin typeface="Calibri"/>
                <a:cs typeface="Calibri"/>
              </a:rPr>
              <a:t>n f</a:t>
            </a:r>
            <a:r>
              <a:rPr sz="1650" b="1" spc="-4" baseline="2482" dirty="0" smtClean="0">
                <a:latin typeface="Calibri"/>
                <a:cs typeface="Calibri"/>
              </a:rPr>
              <a:t>ac</a:t>
            </a:r>
            <a:r>
              <a:rPr sz="1650" b="1" spc="0" baseline="2482" dirty="0" smtClean="0">
                <a:latin typeface="Calibri"/>
                <a:cs typeface="Calibri"/>
              </a:rPr>
              <a:t>t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656" y="8926916"/>
            <a:ext cx="1909166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O.D</a:t>
            </a:r>
            <a:r>
              <a:rPr sz="1650" spc="-4" baseline="2482" dirty="0" smtClean="0">
                <a:latin typeface="Calibri"/>
                <a:cs typeface="Calibri"/>
              </a:rPr>
              <a:t> </a:t>
            </a:r>
            <a:r>
              <a:rPr sz="1650" spc="4" baseline="2482" dirty="0" smtClean="0">
                <a:latin typeface="Calibri"/>
                <a:cs typeface="Calibri"/>
              </a:rPr>
              <a:t>2</a:t>
            </a:r>
            <a:r>
              <a:rPr sz="1650" spc="-4" baseline="2482" dirty="0" smtClean="0">
                <a:latin typeface="Calibri"/>
                <a:cs typeface="Calibri"/>
              </a:rPr>
              <a:t>6</a:t>
            </a:r>
            <a:r>
              <a:rPr sz="1650" spc="4" baseline="2482" dirty="0" smtClean="0">
                <a:latin typeface="Calibri"/>
                <a:cs typeface="Calibri"/>
              </a:rPr>
              <a:t>0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m =</a:t>
            </a:r>
            <a:r>
              <a:rPr sz="1650" spc="-4" baseline="2482" dirty="0" smtClean="0">
                <a:latin typeface="Calibri"/>
                <a:cs typeface="Calibri"/>
              </a:rPr>
              <a:t> </a:t>
            </a:r>
            <a:r>
              <a:rPr sz="1650" spc="4" baseline="2482" dirty="0" smtClean="0">
                <a:latin typeface="Calibri"/>
                <a:cs typeface="Calibri"/>
              </a:rPr>
              <a:t>4</a:t>
            </a:r>
            <a:r>
              <a:rPr sz="1650" spc="0" baseline="2482" dirty="0" smtClean="0">
                <a:latin typeface="Calibri"/>
                <a:cs typeface="Calibri"/>
              </a:rPr>
              <a:t>0</a:t>
            </a:r>
            <a:r>
              <a:rPr sz="1650" spc="-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(</a:t>
            </a:r>
            <a:r>
              <a:rPr sz="1650" spc="4" baseline="2482" dirty="0" smtClean="0">
                <a:latin typeface="Calibri"/>
                <a:cs typeface="Calibri"/>
              </a:rPr>
              <a:t>μ</a:t>
            </a:r>
            <a:r>
              <a:rPr sz="1650" spc="0" baseline="2482" dirty="0" smtClean="0">
                <a:latin typeface="Calibri"/>
                <a:cs typeface="Calibri"/>
              </a:rPr>
              <a:t>g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/ </a:t>
            </a: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0" baseline="2482" dirty="0" smtClean="0">
                <a:latin typeface="Calibri"/>
                <a:cs typeface="Calibri"/>
              </a:rPr>
              <a:t>l)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-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f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R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656" y="9211904"/>
            <a:ext cx="83288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b="1" spc="0" baseline="2482" dirty="0" smtClean="0">
                <a:latin typeface="Calibri"/>
                <a:cs typeface="Calibri"/>
              </a:rPr>
              <a:t>P</a:t>
            </a:r>
            <a:r>
              <a:rPr sz="1650" b="1" spc="-4" baseline="2482" dirty="0" smtClean="0">
                <a:latin typeface="Calibri"/>
                <a:cs typeface="Calibri"/>
              </a:rPr>
              <a:t>u</a:t>
            </a:r>
            <a:r>
              <a:rPr sz="1650" b="1" spc="4" baseline="2482" dirty="0" smtClean="0">
                <a:latin typeface="Calibri"/>
                <a:cs typeface="Calibri"/>
              </a:rPr>
              <a:t>ri</a:t>
            </a:r>
            <a:r>
              <a:rPr sz="1650" b="1" spc="-9" baseline="2482" dirty="0" smtClean="0">
                <a:latin typeface="Calibri"/>
                <a:cs typeface="Calibri"/>
              </a:rPr>
              <a:t>t</a:t>
            </a:r>
            <a:r>
              <a:rPr sz="1650" b="1" spc="0" baseline="2482" dirty="0" smtClean="0">
                <a:latin typeface="Calibri"/>
                <a:cs typeface="Calibri"/>
              </a:rPr>
              <a:t>y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latin typeface="Calibri"/>
                <a:cs typeface="Calibri"/>
              </a:rPr>
              <a:t>f </a:t>
            </a:r>
            <a:r>
              <a:rPr sz="1650" b="1" spc="-9" baseline="2482" dirty="0" smtClean="0">
                <a:latin typeface="Calibri"/>
                <a:cs typeface="Calibri"/>
              </a:rPr>
              <a:t>R</a:t>
            </a:r>
            <a:r>
              <a:rPr sz="1650" b="1" spc="4" baseline="2482" dirty="0" smtClean="0">
                <a:latin typeface="Calibri"/>
                <a:cs typeface="Calibri"/>
              </a:rPr>
              <a:t>N</a:t>
            </a:r>
            <a:r>
              <a:rPr sz="1650" b="1" spc="0" baseline="2482" dirty="0" smtClean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1656" y="9496892"/>
            <a:ext cx="234817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b="1" spc="0" baseline="2482" dirty="0" smtClean="0">
                <a:latin typeface="Calibri"/>
                <a:cs typeface="Calibri"/>
              </a:rPr>
              <a:t>O</a:t>
            </a:r>
            <a:r>
              <a:rPr sz="1650" b="1" spc="4" baseline="2482" dirty="0" smtClean="0">
                <a:latin typeface="Calibri"/>
                <a:cs typeface="Calibri"/>
              </a:rPr>
              <a:t>.</a:t>
            </a:r>
            <a:r>
              <a:rPr sz="1650" b="1" spc="0" baseline="2482" dirty="0" smtClean="0">
                <a:latin typeface="Calibri"/>
                <a:cs typeface="Calibri"/>
              </a:rPr>
              <a:t>D</a:t>
            </a:r>
            <a:r>
              <a:rPr sz="1650" b="1" spc="-9" baseline="2482" dirty="0" smtClean="0">
                <a:latin typeface="Calibri"/>
                <a:cs typeface="Calibri"/>
              </a:rPr>
              <a:t> </a:t>
            </a:r>
            <a:r>
              <a:rPr sz="1650" b="1" spc="4" baseline="2482" dirty="0" smtClean="0">
                <a:latin typeface="Calibri"/>
                <a:cs typeface="Calibri"/>
              </a:rPr>
              <a:t>2</a:t>
            </a:r>
            <a:r>
              <a:rPr sz="1650" b="1" spc="-4" baseline="2482" dirty="0" smtClean="0">
                <a:latin typeface="Calibri"/>
                <a:cs typeface="Calibri"/>
              </a:rPr>
              <a:t>6</a:t>
            </a:r>
            <a:r>
              <a:rPr sz="1650" b="1" spc="0" baseline="2482" dirty="0" smtClean="0">
                <a:latin typeface="Calibri"/>
                <a:cs typeface="Calibri"/>
              </a:rPr>
              <a:t>0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n</a:t>
            </a:r>
            <a:r>
              <a:rPr sz="1650" b="1" spc="0" baseline="2482" dirty="0" smtClean="0">
                <a:latin typeface="Calibri"/>
                <a:cs typeface="Calibri"/>
              </a:rPr>
              <a:t>m</a:t>
            </a:r>
            <a:r>
              <a:rPr sz="1650" b="1" spc="-4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/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14" baseline="2482" dirty="0" smtClean="0">
                <a:latin typeface="Calibri"/>
                <a:cs typeface="Calibri"/>
              </a:rPr>
              <a:t>O</a:t>
            </a:r>
            <a:r>
              <a:rPr sz="1650" b="1" spc="4" baseline="2482" dirty="0" smtClean="0">
                <a:latin typeface="Calibri"/>
                <a:cs typeface="Calibri"/>
              </a:rPr>
              <a:t>.</a:t>
            </a:r>
            <a:r>
              <a:rPr sz="1650" b="1" spc="0" baseline="2482" dirty="0" smtClean="0">
                <a:latin typeface="Calibri"/>
                <a:cs typeface="Calibri"/>
              </a:rPr>
              <a:t>D</a:t>
            </a:r>
            <a:r>
              <a:rPr sz="1650" b="1" spc="-9" baseline="2482" dirty="0" smtClean="0">
                <a:latin typeface="Calibri"/>
                <a:cs typeface="Calibri"/>
              </a:rPr>
              <a:t> </a:t>
            </a:r>
            <a:r>
              <a:rPr sz="1650" b="1" spc="4" baseline="2482" dirty="0" smtClean="0">
                <a:latin typeface="Calibri"/>
                <a:cs typeface="Calibri"/>
              </a:rPr>
              <a:t>2</a:t>
            </a:r>
            <a:r>
              <a:rPr sz="1650" b="1" spc="-4" baseline="2482" dirty="0" smtClean="0">
                <a:latin typeface="Calibri"/>
                <a:cs typeface="Calibri"/>
              </a:rPr>
              <a:t>8</a:t>
            </a:r>
            <a:r>
              <a:rPr sz="1650" b="1" spc="0" baseline="2482" dirty="0" smtClean="0">
                <a:latin typeface="Calibri"/>
                <a:cs typeface="Calibri"/>
              </a:rPr>
              <a:t>0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n</a:t>
            </a:r>
            <a:r>
              <a:rPr sz="1650" b="1" spc="0" baseline="2482" dirty="0" smtClean="0">
                <a:latin typeface="Calibri"/>
                <a:cs typeface="Calibri"/>
              </a:rPr>
              <a:t>m</a:t>
            </a:r>
            <a:r>
              <a:rPr sz="1650" b="1" spc="-1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=</a:t>
            </a:r>
            <a:r>
              <a:rPr sz="1650" b="1" spc="4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Shou</a:t>
            </a:r>
            <a:r>
              <a:rPr sz="1650" b="1" spc="4" baseline="2482" dirty="0" smtClean="0">
                <a:latin typeface="Calibri"/>
                <a:cs typeface="Calibri"/>
              </a:rPr>
              <a:t>l</a:t>
            </a:r>
            <a:r>
              <a:rPr sz="1650" b="1" spc="0" baseline="2482" dirty="0" smtClean="0">
                <a:latin typeface="Calibri"/>
                <a:cs typeface="Calibri"/>
              </a:rPr>
              <a:t>d </a:t>
            </a:r>
            <a:r>
              <a:rPr sz="1650" b="1" spc="-4" baseline="2482" dirty="0" smtClean="0">
                <a:latin typeface="Calibri"/>
                <a:cs typeface="Calibri"/>
              </a:rPr>
              <a:t>b</a:t>
            </a:r>
            <a:r>
              <a:rPr sz="1650" b="1" spc="0" baseline="2482" dirty="0" smtClean="0">
                <a:latin typeface="Calibri"/>
                <a:cs typeface="Calibri"/>
              </a:rPr>
              <a:t>e 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508</Words>
  <Application>Microsoft Office PowerPoint</Application>
  <PresentationFormat>Custom</PresentationFormat>
  <Paragraphs>74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IK</cp:lastModifiedBy>
  <cp:revision>1</cp:revision>
  <dcterms:modified xsi:type="dcterms:W3CDTF">2019-12-09T16:47:37Z</dcterms:modified>
</cp:coreProperties>
</file>